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 snapToGrid="0">
      <p:cViewPr varScale="1">
        <p:scale>
          <a:sx n="99" d="100"/>
          <a:sy n="99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FBE2F-DACE-4869-9638-85A0DF8446D0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59661-662C-4894-9061-436786C918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887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59661-662C-4894-9061-436786C9189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22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EF87C1-4D5A-486D-A417-B838D40A2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04F65BD-318B-44FD-A009-5627D7923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1E343C-CA79-411B-A670-AD362FAEC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56A3A3-6133-4E94-857F-150693D2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A62749-5BC3-402A-BC46-A255A219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5457611"/>
      </p:ext>
    </p:extLst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8FBB24-3011-4F99-9221-879D5FFF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628176B-53F5-4EDD-AE59-0247B8FE6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0DBA30E-C043-42DE-A03F-728A0A2D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87307BA-8FF4-49D4-959B-2154BC60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7E25298-AC5D-4CA7-A7E3-E601DE61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1814448"/>
      </p:ext>
    </p:extLst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CC33018-0870-4C36-8582-8839D67E8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3F2AB6B-A298-45E3-8392-F027006A7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87B8667-23C7-46A5-895B-646AC41E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04A1A5-62F1-46A4-B6B1-8CD0BB3CE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4E83BA8-D492-424B-A0E4-BAA60C4C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9722231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A555DC-873B-49D2-A048-E1F5A13F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2D7878-47BA-4B36-833F-548AEA11C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1ACFF5-3F5B-4FB3-8143-D3EF704A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916B65C-176A-4A8A-9D39-C3BB789D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9AC9FF-5E5C-4406-A9ED-60706ED0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8518599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8864EB-9488-462F-9863-0D8CE4C30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0929D8E-A664-4214-8185-7AB48CEA4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9108B5A-A190-4DF5-83F3-D46D2D87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83A926-100B-427C-8770-B945B7F8A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093152-9F0F-4E87-89CE-B015CF91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3491010"/>
      </p:ext>
    </p:extLst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61B448-3B5A-48AC-A23A-AA1A63C1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FE4FA8D-F515-4699-A080-5EEBFAFC5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107DBF4-66CC-4D67-9C5E-D092D94CB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8AF3500-D4B4-4377-9154-24C709C1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805BAB9-0AFF-4F28-8A66-C77AB773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B572365-A8A6-4489-A69E-1C1ADBC7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0502433"/>
      </p:ext>
    </p:extLst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D36401-A178-4494-A523-CA351DDA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488C9DF-AB76-4A29-A8F2-19AF35789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DB3A9DB-5E2D-4EF1-84E0-D684289C5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2799B15-1C34-4C61-BE89-B9BF1343A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8073F36-A111-4C54-97F0-FC7FBE3A7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2D02001-5368-4518-9C43-91809BEA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23A4BFD-A554-4E57-BD91-3693323B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DC52CD1-BBAA-49CC-9A63-1C7CF89A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5272012"/>
      </p:ext>
    </p:extLst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DE1904-A3BC-4C9C-B9E1-C57359A1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514F387-4EA2-47AD-8162-116C5B19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1C3ED5D-FFD5-4225-9840-D47F9C64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2613E49-18CD-4BE9-8860-0C27A1E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3896461"/>
      </p:ext>
    </p:extLst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D84814-01FF-4E07-94A3-F33A4D7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82D1EA8-FD1C-45F2-9857-0BBF0BE7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DD571C9-0D31-4BBC-AD4C-CD25E51D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1947123"/>
      </p:ext>
    </p:extLst>
  </p:cSld>
  <p:clrMapOvr>
    <a:masterClrMapping/>
  </p:clrMapOvr>
  <p:transition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5A2C45-D877-44F1-8F1B-BF41214A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E86D60-3032-4E8E-95A1-4DCAA2C26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84A1339-A506-4932-A4A7-B339A0FB4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6D64269-5D5C-4E12-A1FF-FF9345365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D0D0AEE-99E4-4C04-AE29-9E9EC095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7A2DA32-538F-43B0-B328-EF14F865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74890"/>
      </p:ext>
    </p:extLst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6DF116-B00D-4B2C-8F20-56819238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E58DFB7-C39B-40F1-A562-D36748209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BD441A4-1D4C-4D51-BF0B-5FFB76585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5E83215-38BF-42F9-87B1-35EBBDD2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2665FAF-41E4-4297-A4C7-480F131D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71D112-EE21-4B65-8811-A2EF52D2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381043"/>
      </p:ext>
    </p:extLst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1C5AF68-7D96-4F54-837D-30A0C2CB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6B854E6-C098-4C04-A37B-C392D90DD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A874695-D1CF-4483-84FC-70946B8B3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F429-0D85-49AC-8EB0-520B36385BB1}" type="datetimeFigureOut">
              <a:rPr lang="tr-TR" smtClean="0"/>
              <a:t>8.01.2021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2CC6605-DDAA-4F49-9DF4-D3851E6C1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584EDD-83C7-426D-982D-37C846D1A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A5EE2-4F57-40B8-8899-DB996B2980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648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C8C0C49-8016-4CE4-B30D-DAD24AC26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92FB47D9-9833-4C16-88B7-F0708574B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167" y="1080779"/>
            <a:ext cx="6678967" cy="1913800"/>
          </a:xfrm>
        </p:spPr>
        <p:txBody>
          <a:bodyPr>
            <a:normAutofit fontScale="90000"/>
          </a:bodyPr>
          <a:lstStyle/>
          <a:p>
            <a:b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ESKİŞEHİR’DE </a:t>
            </a:r>
            <a:b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</a:t>
            </a:r>
            <a:b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AKADEMİSİ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7B68A65-B95B-4925-90F2-C210D9770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006" y="4425519"/>
            <a:ext cx="5595891" cy="135170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HENTBOL’Ü </a:t>
            </a:r>
          </a:p>
          <a:p>
            <a: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ÇOCUKLARIN HİZMETİNE SUNAN </a:t>
            </a:r>
          </a:p>
          <a:p>
            <a:r>
              <a:rPr lang="tr-T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ORTAKLIK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10A3971-8227-4361-90E0-8845265B17CF}"/>
              </a:ext>
            </a:extLst>
          </p:cNvPr>
          <p:cNvSpPr txBox="1"/>
          <p:nvPr/>
        </p:nvSpPr>
        <p:spPr>
          <a:xfrm>
            <a:off x="9329352" y="5744828"/>
            <a:ext cx="2400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tr-TR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24025AB-C583-44C4-BAD2-DE71D984B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49" y="865808"/>
            <a:ext cx="5595890" cy="3733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7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ETİK TÜZÜK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686506" y="938878"/>
            <a:ext cx="1081898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Eskişehir Valiliği'nin çatısı altında Türkiye Hentbol Federasyonu,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Eskişehir Milli Eğitim Müdürlüğü, Gençlik ve Spor Müdürlüğü, Eskişehir Büyükşehir Belediyesi,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Eskişehir Hentbol Spor Kulübü'nün ortaklaşa yapacağı çalışmalarla ilköğretimde okuyan her öğrenciye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"Köy, ilçe İlde" hentbol etkinliklerinde yer alma fırsatını sunma ve dolayısıyla her oyuncuya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seviye farkı gözetmeksizin kendini kanıtlama şansı vermeyi hedefliyor.</a:t>
            </a:r>
          </a:p>
          <a:p>
            <a:pPr algn="ctr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Etik tüzükte yer alan Çocukları Koruma Programı,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onları Hentbol oynadığı fiziki koşulların iyileştirilmesinden, çocuk suiistimali yani baskı,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fiziki ve duygusal şiddet ile kaba davranışların önüne geçilmesine uzanan geniş bir alanı kapsıyor. </a:t>
            </a:r>
          </a:p>
          <a:p>
            <a:pPr algn="ctr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Çocukların oyundan zevk almalarının sonuçlardan önemli olduğunun ve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dolayısıyla hiçbir çocuğun yıl boyunca 1-2 maçta eleneceği bir sistemin içinde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eğlenemeyeceği ve öğrenemeyeceğinin altı çiziliyor.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625DAD6-7457-488A-A51B-C4746801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55" y="5365251"/>
            <a:ext cx="900000" cy="900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4CAD360-8E3C-4C65-8307-4274E049B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20" y="5381295"/>
            <a:ext cx="1111902" cy="1082022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C5ABEF40-A33F-4251-98EE-B470E1157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20" y="5401527"/>
            <a:ext cx="1221181" cy="90000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3EAEA9C-8A92-4B55-8C6E-A76C4AF92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953" y="5265055"/>
            <a:ext cx="1316149" cy="106327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DC7BEA5C-9E26-47F1-A99E-05294A33F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82" y="5415978"/>
            <a:ext cx="900000" cy="9000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1DCDB6B-F2A4-4C73-A88E-1CEC988C7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06" y="5269724"/>
            <a:ext cx="1111902" cy="11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870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PROJELER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1353355" y="2459504"/>
            <a:ext cx="9485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Hentbolün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evrensel değerleri olan “centilmenlik” ve “saygı” kavramlarının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küçük yaşlardan başlayarak eğitimle edindirilmesinin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büyük kazanç olacağı gerçeği dile getiriliyor.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041E8F0-5E59-47AA-8658-6A496A92F735}"/>
              </a:ext>
            </a:extLst>
          </p:cNvPr>
          <p:cNvSpPr txBox="1"/>
          <p:nvPr/>
        </p:nvSpPr>
        <p:spPr>
          <a:xfrm>
            <a:off x="376421" y="4199008"/>
            <a:ext cx="11439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eğitim-öğretim yılında okul MİNİHENTBOL ilgili hayata geçirilecek projeler ise şöyle:</a:t>
            </a:r>
          </a:p>
        </p:txBody>
      </p:sp>
    </p:spTree>
    <p:extLst>
      <p:ext uri="{BB962C8B-B14F-4D97-AF65-F5344CB8AC3E}">
        <p14:creationId xmlns:p14="http://schemas.microsoft.com/office/powerpoint/2010/main" val="188275670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0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PROJELER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393680" y="1295442"/>
            <a:ext cx="11630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Eskişehir Valiliği’nin himayesinde Türkiye Hentbol Federasyonu, Eskişehir Milli Eğitim Müdürlüğü,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Gençlik ve Spor Müdürlüğü, Eskişehir Büyükşehir Belediyesi, Eskişehir Hentbol Spor Kulübünün işbirliğinde,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gerçekleştirilmesi plânlanan İl Okul içi Mini Hentbol Etkinlikleri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3AEEB22-884C-47A4-9E04-AC560BCE17DA}"/>
              </a:ext>
            </a:extLst>
          </p:cNvPr>
          <p:cNvSpPr txBox="1"/>
          <p:nvPr/>
        </p:nvSpPr>
        <p:spPr>
          <a:xfrm>
            <a:off x="6912991" y="2767280"/>
            <a:ext cx="52790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MEB-THF İl Okul Mini Hentbol Koordinatörleri 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Okul MİNİ HENTBOL Gelişim Seminerleri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Hentbol Antrenmanları (Haftada iki gün)</a:t>
            </a:r>
          </a:p>
          <a:p>
            <a:pPr algn="ctr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ay Mini Hentbol Şenliği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90C0FF4-A4A5-7947-9B15-F23A61FC6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1" y="2553883"/>
            <a:ext cx="6021344" cy="368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42466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D02793E-C85F-40DC-93C3-9FAE18DE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8777F8A-8BF2-43B7-A84D-0B7684ED815A}"/>
              </a:ext>
            </a:extLst>
          </p:cNvPr>
          <p:cNvSpPr txBox="1"/>
          <p:nvPr/>
        </p:nvSpPr>
        <p:spPr>
          <a:xfrm>
            <a:off x="2712991" y="612559"/>
            <a:ext cx="676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ESKİŞEHİR HENTBOL SPOR KULÜBÜ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C695FAB-251E-4BBA-827E-18556D6C9BF0}"/>
              </a:ext>
            </a:extLst>
          </p:cNvPr>
          <p:cNvSpPr txBox="1"/>
          <p:nvPr/>
        </p:nvSpPr>
        <p:spPr>
          <a:xfrm>
            <a:off x="3187191" y="3013501"/>
            <a:ext cx="5817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HENTBOL sporunu tanıtmak ve sevdirmek </a:t>
            </a:r>
          </a:p>
          <a:p>
            <a:pPr algn="ctr"/>
            <a:r>
              <a:rPr lang="tr-TR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okullarda MİNİ HENTBOL AKADEMİSİ  </a:t>
            </a:r>
          </a:p>
          <a:p>
            <a:pPr algn="ctr"/>
            <a:r>
              <a:rPr lang="tr-TR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programının en önemli Parçalarından birisidir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F3F29CE-8F0D-442B-8321-2A8062185C7A}"/>
              </a:ext>
            </a:extLst>
          </p:cNvPr>
          <p:cNvSpPr txBox="1"/>
          <p:nvPr/>
        </p:nvSpPr>
        <p:spPr>
          <a:xfrm>
            <a:off x="320990" y="1382580"/>
            <a:ext cx="115500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6000" b="1" spc="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 AKADEMİSİ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5BA3A8A-25D2-4CAA-B28D-B5DC18BE4C28}"/>
              </a:ext>
            </a:extLst>
          </p:cNvPr>
          <p:cNvSpPr txBox="1"/>
          <p:nvPr/>
        </p:nvSpPr>
        <p:spPr>
          <a:xfrm>
            <a:off x="2608507" y="5109775"/>
            <a:ext cx="6974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İstiklal Mah. İki Eylül Cad. Gökdemir İş </a:t>
            </a:r>
            <a:r>
              <a:rPr lang="tr-TR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Mrk</a:t>
            </a:r>
            <a: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No: 28/1 Kapı No: 70 </a:t>
            </a:r>
            <a:r>
              <a:rPr lang="tr-TR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Odunpazarı</a:t>
            </a:r>
            <a: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-ESKİŞEHİR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19EE1B3-630C-4750-834F-BDEBBA9A04A2}"/>
              </a:ext>
            </a:extLst>
          </p:cNvPr>
          <p:cNvSpPr txBox="1"/>
          <p:nvPr/>
        </p:nvSpPr>
        <p:spPr>
          <a:xfrm>
            <a:off x="4546537" y="5711353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eskisehirhentbolsporkulubu@gmail.com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51BB8B2-FB0D-4F88-8A2A-0CE970B77A7D}"/>
              </a:ext>
            </a:extLst>
          </p:cNvPr>
          <p:cNvSpPr txBox="1"/>
          <p:nvPr/>
        </p:nvSpPr>
        <p:spPr>
          <a:xfrm>
            <a:off x="4622103" y="6019130"/>
            <a:ext cx="2947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www.eskisehirhentbolsporkulubu.com</a:t>
            </a:r>
          </a:p>
        </p:txBody>
      </p:sp>
    </p:spTree>
    <p:extLst>
      <p:ext uri="{BB962C8B-B14F-4D97-AF65-F5344CB8AC3E}">
        <p14:creationId xmlns:p14="http://schemas.microsoft.com/office/powerpoint/2010/main" val="3726203088"/>
      </p:ext>
    </p:extLst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İçerik Yer Tutucusu 16">
            <a:extLst>
              <a:ext uri="{FF2B5EF4-FFF2-40B4-BE49-F238E27FC236}">
                <a16:creationId xmlns:a16="http://schemas.microsoft.com/office/drawing/2014/main" id="{40396CF6-EF1B-4BDD-BBEF-9922FDC41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20EA040F-795E-4135-85CB-FAC3AAAFCB58}"/>
              </a:ext>
            </a:extLst>
          </p:cNvPr>
          <p:cNvSpPr/>
          <p:nvPr/>
        </p:nvSpPr>
        <p:spPr>
          <a:xfrm>
            <a:off x="0" y="-22966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5655E6F-3A90-40FA-B014-D2959A3F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ESKİŞEHİR’DE MİNİ HENTBOL AKADEMİSİ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5B28F72E-432B-443B-8DD1-2BD40A7D0E6B}"/>
              </a:ext>
            </a:extLst>
          </p:cNvPr>
          <p:cNvSpPr/>
          <p:nvPr/>
        </p:nvSpPr>
        <p:spPr>
          <a:xfrm>
            <a:off x="-2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E593832-4D8C-47C7-AC9A-51BA9B92C0DC}"/>
              </a:ext>
            </a:extLst>
          </p:cNvPr>
          <p:cNvSpPr txBox="1"/>
          <p:nvPr/>
        </p:nvSpPr>
        <p:spPr>
          <a:xfrm>
            <a:off x="355601" y="896644"/>
            <a:ext cx="1078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Hentbol'ü</a:t>
            </a:r>
            <a:r>
              <a:rPr lang="tr-T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çocukların hizmetine sunan ortaklıkla geleceğini inşa  ediyoruz.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03E63E5-BDFB-41D3-ABCE-AC6F16A7EDDB}"/>
              </a:ext>
            </a:extLst>
          </p:cNvPr>
          <p:cNvSpPr txBox="1"/>
          <p:nvPr/>
        </p:nvSpPr>
        <p:spPr>
          <a:xfrm>
            <a:off x="546780" y="1381275"/>
            <a:ext cx="1109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Türkiye'de ilk ve orta öğretim çağında bulunan yaklaşık 15 milyon çocuk ve genç var.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yoğun genç nüfus pek çok alan için olduğu gibi spor ve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elbetteki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HENTBOL açısından da büyük bir kaynak teşkil ediyor.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3EA783D-BDF7-4C5C-967E-435DBB976A54}"/>
              </a:ext>
            </a:extLst>
          </p:cNvPr>
          <p:cNvSpPr txBox="1"/>
          <p:nvPr/>
        </p:nvSpPr>
        <p:spPr>
          <a:xfrm>
            <a:off x="546779" y="2505478"/>
            <a:ext cx="1109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 Eğitim Bakanlığı çatısı altında bulunan bu nüfusu Hentbol topuyla buluşturmak için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MEB ile "Okullarda Hentbolun Geliştirilmesi ve Yaygınlaştırılması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Protokolü"nü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imzalayarak önemli bir adım atacak olmamız bizleri heyecanlandırıyor.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FB48950-F941-0841-9FA7-F03D3BB33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38" y="3826433"/>
            <a:ext cx="3729429" cy="2421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938862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6E3390C9-21D0-44C9-AF2A-6F9DEE284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ESKİŞEHİR’DE MİNİ HENTBOL AKEDEMİSİ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694521" y="789093"/>
            <a:ext cx="110977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 Eğitim Bakanlığı'nın amacı ve temelindeki varoluş sebebi eğitimdir.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eğitim içinde spor organizasyonlarıyla çocuğun sosyalleşmesi, kişisel gelişimi vardır.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amaç 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kalıcıdır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MİNİ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HENTBOL'ünün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yaygınlaştırılması hedefiyle örtüşmektir.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nedenle çocuğun spora yönelmesinin yolu; özellikle eğiticilerin ve ailelerin,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eğitimin bir parçası olduklarını kabul etmeleri gerekmektedir.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4ABB76C-88BC-41C9-849D-F0C27539395C}"/>
              </a:ext>
            </a:extLst>
          </p:cNvPr>
          <p:cNvSpPr txBox="1"/>
          <p:nvPr/>
        </p:nvSpPr>
        <p:spPr>
          <a:xfrm>
            <a:off x="694521" y="2644170"/>
            <a:ext cx="11242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Çocukların Hentbol ile tanışmasını sağlayacak,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Hentbol sporuna geçiş sürecinde önemli rol oynayacak beden eğitimi öğretmenlerinin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konumlandırmasını yaparak, 11 yaşından itibaren aktif hale getirmek yine bu konudaki misyonunun bir parçasıdır.</a:t>
            </a:r>
          </a:p>
        </p:txBody>
      </p:sp>
      <p:pic>
        <p:nvPicPr>
          <p:cNvPr id="2" name="mini 4.mp4" descr="mini 4.mp4">
            <a:hlinkClick r:id="" action="ppaction://media"/>
            <a:extLst>
              <a:ext uri="{FF2B5EF4-FFF2-40B4-BE49-F238E27FC236}">
                <a16:creationId xmlns:a16="http://schemas.microsoft.com/office/drawing/2014/main" id="{775EFE5F-665C-2643-93B6-AF05512DE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902" y="4003172"/>
            <a:ext cx="3993020" cy="239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184510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HENTBOL’ÜN TEMEL İLKELERİ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699509" y="837741"/>
            <a:ext cx="112868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Eskişehir Hentbol Spor Kulübü olarak Hentbolda 10-11-12-13 yaş gruplarına özgü olarak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hazırladığımız bu model çalışmanın özgün biçimde iyi eğitilmiş öğretici ve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antrenörlerin denetiminde, Eskişehir ilinde başlayacak olan bu örnek projede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koordinatörler, beden eğitimi öğretmenleri ve antrenörlerin yanında gönüllüler,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velilere de yönelik yapılacak eğitimle çalışmalarına başlıyoruz.</a:t>
            </a:r>
          </a:p>
        </p:txBody>
      </p:sp>
      <p:pic>
        <p:nvPicPr>
          <p:cNvPr id="2" name="mini1.mp4" descr="mini1.mp4">
            <a:hlinkClick r:id="" action="ppaction://media"/>
            <a:extLst>
              <a:ext uri="{FF2B5EF4-FFF2-40B4-BE49-F238E27FC236}">
                <a16:creationId xmlns:a16="http://schemas.microsoft.com/office/drawing/2014/main" id="{2760EDF4-DA8D-3743-BDD0-01C327568E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1334" y="2894474"/>
            <a:ext cx="6891867" cy="3361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363245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ESKİŞEHİR MİNİHENTBOL AKADEMİSİ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1047983" y="967047"/>
            <a:ext cx="1009603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Hentbol Federasyonu çocukların hentbol ile tanışmasını sağlayacak,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Hentbol sporuna geçiş sürecinde önemli rol oynayacak beden eğitimi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öğretmenlerinin konumlandırmasını yaparak, okul hentbolunu 10 yaşından itibaren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aktif hale getirecek çalışmalarda en büyük destekçimiz olacaktır.</a:t>
            </a:r>
          </a:p>
          <a:p>
            <a:pPr marL="342900" indent="-342900">
              <a:buFontTx/>
              <a:buChar char="-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Gençlik ve Spor İl Müdürlüğü'nün projenin plânlamasını ve yürütülmesinin yanında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kurumlar arasındaki koordinasyonu sağlayabilecek bilgi ve donanıma sahip olması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büyük şansımız olacaktır.</a:t>
            </a:r>
          </a:p>
          <a:p>
            <a:pPr marL="342900" indent="-342900">
              <a:buFontTx/>
              <a:buChar char="-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Büyükşehir Belediyesi, projenin tanıtımını (afiş, duyuru) yapmasının yanında,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çalışmalara ve şenliklere katılacak öğrenci ve velilerin spor salonlarına ulaşımının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çocuklar antrenmanlarda kullanabileceği spor malzemelerinin </a:t>
            </a:r>
          </a:p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(tişört, çanta, top ve sportif oyunlarda kullanılacak materyaller) sağlayacaktır.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58BE9FB-1E2D-B944-B97E-A71881527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79" y="4783476"/>
            <a:ext cx="2150534" cy="162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5539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HENTBOL’ÜN TEMEL İLKELERİ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311948" y="863644"/>
            <a:ext cx="117556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"HENTBOL eğitimi okul yönetimi, antrenör, öğretmen, çocuk ve ebeveyn olmak üzere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temel üzerinde şekillenir"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"HENTBOL eğitimi ile genel (okul eğitimi) eğitim birbiri ile çelişen kavramlar değildir,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arada yürütülebilir"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“Öğrencilerin hentbol teknik, taktik gelişimlerinin yanı sıra zihinsel,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psikomotor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sosyal ve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duygusal gelişimlerinden de öncelikle yetişkinler sorumludur”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“Herkesin Hentbol oynama hakkı vardır. Erkek, kız, engelli, yetenek ayrımı yapılmaz.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Öğrencilerin oyuna katılmasına fırsat tanınmalıdır”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"MİNİ HENTBOL  karşılıklı saygı esastır. </a:t>
            </a:r>
          </a:p>
        </p:txBody>
      </p:sp>
      <p:pic>
        <p:nvPicPr>
          <p:cNvPr id="2" name="mini2.mp4" descr="mini2.mp4">
            <a:hlinkClick r:id="" action="ppaction://media"/>
            <a:extLst>
              <a:ext uri="{FF2B5EF4-FFF2-40B4-BE49-F238E27FC236}">
                <a16:creationId xmlns:a16="http://schemas.microsoft.com/office/drawing/2014/main" id="{9D35BC0B-87FF-0140-9851-E9E5E455EC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4378" y="3744681"/>
            <a:ext cx="3894666" cy="260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433521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HENTBOL’ÜN TEMEL İLKELERİ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311948" y="1536174"/>
            <a:ext cx="1133836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Öğrencilere kazanmanın her şey olmadığı ve Saygı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kavramının esas alındığı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anlayış benimsetilmelidir.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Öğrencilere kazanmanın her şey olmadığı ve Saygı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kavramının esas alındığı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anlayış ile "Öğrencilere kazanmanın her şey olmadığı ve Saygı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kavramının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esas alındığı bir anlayış benimsetilmelidir".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"Öğrencilere kazanmanın her şey olmadığı ve Saygı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kavramının esas alındığı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anlayış ile "Öğrencilere kazanmanın her şey olmadığı ve Saygı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kavramının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esas alındığı bir anlayış benimsetilmelidir.</a:t>
            </a:r>
          </a:p>
        </p:txBody>
      </p:sp>
    </p:spTree>
    <p:extLst>
      <p:ext uri="{BB962C8B-B14F-4D97-AF65-F5344CB8AC3E}">
        <p14:creationId xmlns:p14="http://schemas.microsoft.com/office/powerpoint/2010/main" val="289892131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MİNİ HENTBOL’ÜN TEMEL İLKELERİ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646527" y="1536174"/>
            <a:ext cx="1089894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MİNİHENTBOL eğitim programları, öğrencilerin cinsiyet ve yaş gruplarına uygun,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gelişim özellikleri ve farklı ihtiyaçlar gözetilerek hazırlanmalıdır.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Öğrenciler kendi yaş gruplarına uygun kategorilerde müsabaka yaparlar.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11 yaş altı gruplarındaki öğrencilerimize hiçbir Hentbol müsabakası sonucunda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puan, eleme, sıralama esasına dayalı turnuva, kupa, lig vb. düzenlenemez"..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 Öğrencilerin okuldaki devamlılıkları ve başarıları da takip edilmelidir.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Öğrencilere, müsabaka saatlerine göre düzenlenmiş bir eğitim programıyla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destek sağlamak faydalıdır.</a:t>
            </a:r>
          </a:p>
        </p:txBody>
      </p:sp>
    </p:spTree>
    <p:extLst>
      <p:ext uri="{BB962C8B-B14F-4D97-AF65-F5344CB8AC3E}">
        <p14:creationId xmlns:p14="http://schemas.microsoft.com/office/powerpoint/2010/main" val="75708600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54F358-7717-48F9-A2D3-DAB7761F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C23D102-A8A3-48BE-8DE3-EBEF1F71B50D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84500624-22B3-47D2-9997-154039E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00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ETİK TÜZÜK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BEF939E-745B-466F-AE48-EA486DE5A2E2}"/>
              </a:ext>
            </a:extLst>
          </p:cNvPr>
          <p:cNvSpPr/>
          <p:nvPr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9EF796-A157-4116-93C9-D76B79906A6F}"/>
              </a:ext>
            </a:extLst>
          </p:cNvPr>
          <p:cNvSpPr txBox="1"/>
          <p:nvPr/>
        </p:nvSpPr>
        <p:spPr>
          <a:xfrm>
            <a:off x="1487207" y="1162176"/>
            <a:ext cx="9217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Hentbol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etkinliklerine katılan takımların sorumlularına imzalatılan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"Etik Tüzük" te de beş ilkeye vurgu yapılıyor.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88FA93-23BD-4B64-9746-E0672DE2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19" y="5529767"/>
            <a:ext cx="720000" cy="75562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BDCE6F2-C9F9-4A04-8A5F-2576F00E4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547579"/>
            <a:ext cx="720000" cy="72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848DBC9E-B809-478F-9450-038F70ADF73F}"/>
              </a:ext>
            </a:extLst>
          </p:cNvPr>
          <p:cNvSpPr txBox="1"/>
          <p:nvPr/>
        </p:nvSpPr>
        <p:spPr>
          <a:xfrm>
            <a:off x="4414963" y="2996614"/>
            <a:ext cx="33620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Katılımcılık,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Fırsat Yaratma,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Çocukları Koruma,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Oyundan Zevk Alma,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Centilmenlik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-Play),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Saygı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B1C998D-679C-4931-9B2F-BDD051AA8069}"/>
              </a:ext>
            </a:extLst>
          </p:cNvPr>
          <p:cNvSpPr txBox="1"/>
          <p:nvPr/>
        </p:nvSpPr>
        <p:spPr>
          <a:xfrm>
            <a:off x="5452233" y="2435349"/>
            <a:ext cx="128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Bunlar; </a:t>
            </a:r>
          </a:p>
        </p:txBody>
      </p:sp>
    </p:spTree>
    <p:extLst>
      <p:ext uri="{BB962C8B-B14F-4D97-AF65-F5344CB8AC3E}">
        <p14:creationId xmlns:p14="http://schemas.microsoft.com/office/powerpoint/2010/main" val="9476127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940</Words>
  <Application>Microsoft Office PowerPoint</Application>
  <PresentationFormat>Geniş ekran</PresentationFormat>
  <Paragraphs>118</Paragraphs>
  <Slides>13</Slides>
  <Notes>1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Teması</vt:lpstr>
      <vt:lpstr> ESKİŞEHİR’DE  MİNİ HENTBOL AKADEMİSİ</vt:lpstr>
      <vt:lpstr>ESKİŞEHİR’DE MİNİ HENTBOL AKADEMİSİ</vt:lpstr>
      <vt:lpstr>ESKİŞEHİR’DE MİNİ HENTBOL AKEDEMİSİ</vt:lpstr>
      <vt:lpstr>MİNİ HENTBOL’ÜN TEMEL İLKELERİ</vt:lpstr>
      <vt:lpstr>ESKİŞEHİR MİNİHENTBOL AKADEMİSİ</vt:lpstr>
      <vt:lpstr>MİNİ HENTBOL’ÜN TEMEL İLKELERİ</vt:lpstr>
      <vt:lpstr>MİNİ HENTBOL’ÜN TEMEL İLKELERİ</vt:lpstr>
      <vt:lpstr>MİNİ HENTBOL’ÜN TEMEL İLKELERİ</vt:lpstr>
      <vt:lpstr>ETİK TÜZÜK</vt:lpstr>
      <vt:lpstr>ETİK TÜZÜK</vt:lpstr>
      <vt:lpstr>PROJELER</vt:lpstr>
      <vt:lpstr>PROJELER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ESKİŞEHİR’DE  MİNİ HENTBOL</dc:title>
  <dc:creator>Bersey</dc:creator>
  <cp:lastModifiedBy>Bersey</cp:lastModifiedBy>
  <cp:revision>44</cp:revision>
  <dcterms:created xsi:type="dcterms:W3CDTF">2020-12-30T17:36:21Z</dcterms:created>
  <dcterms:modified xsi:type="dcterms:W3CDTF">2021-01-08T13:17:02Z</dcterms:modified>
</cp:coreProperties>
</file>